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31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26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2021/11/5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1.0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2.0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确认数据源没有问题：温度分布、最大最小差异等，作图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44821</TotalTime>
  <Words>1351</Words>
  <Application>Microsoft Office PowerPoint</Application>
  <PresentationFormat>宽屏</PresentationFormat>
  <Paragraphs>241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MathType 7.0 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808</cp:revision>
  <dcterms:created xsi:type="dcterms:W3CDTF">2020-11-26T02:32:42Z</dcterms:created>
  <dcterms:modified xsi:type="dcterms:W3CDTF">2021-11-05T14:41:53Z</dcterms:modified>
</cp:coreProperties>
</file>